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77" r:id="rId2"/>
    <p:sldId id="274" r:id="rId3"/>
    <p:sldId id="270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06" d="100"/>
          <a:sy n="106" d="100"/>
        </p:scale>
        <p:origin x="552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8C51A5-B029-6E4C-A983-1AFD6140C1D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BCD80-6C89-F247-9EDE-A8CF9F363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BCD80-6C89-F247-9EDE-A8CF9F3636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13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5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88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8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0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8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58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51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70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98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5D26E-F267-4245-95A4-B14FC2EF72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15D26E-F267-4245-95A4-B14FC2EF720E}" type="datetimeFigureOut">
              <a:rPr lang="en-US" smtClean="0"/>
              <a:t>7/29/2020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54A38-CF99-B54A-95EC-1DC81977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170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sitting, black&#10;&#10;Description automatically generated">
            <a:extLst>
              <a:ext uri="{FF2B5EF4-FFF2-40B4-BE49-F238E27FC236}">
                <a16:creationId xmlns:a16="http://schemas.microsoft.com/office/drawing/2014/main" id="{C3F73F83-0C7B-A945-9E9F-8059EFC46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44" y="-9144"/>
            <a:ext cx="9162976" cy="49651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193096-A28E-084E-BA2A-980307900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44" y="4569450"/>
            <a:ext cx="9162976" cy="5864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87A648C-0ADD-974C-B821-59ABAAC5B9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4656" y="4687400"/>
            <a:ext cx="1424741" cy="370514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347D7A-9DB3-0D48-BCF9-FFFF95E87E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6776" y="1384077"/>
            <a:ext cx="6181344" cy="301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812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97122F-5D5B-5D48-A54E-774B96577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54" y="4583104"/>
            <a:ext cx="9163665" cy="586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0C91E6-8C4E-A34F-8287-E0B3242F8C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53" y="-16421"/>
            <a:ext cx="9163666" cy="11057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017242-4853-A741-AABE-01E042896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56" y="4687400"/>
            <a:ext cx="1424741" cy="3705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048D2C-42B1-944E-B686-5F0978CA109A}"/>
              </a:ext>
            </a:extLst>
          </p:cNvPr>
          <p:cNvSpPr txBox="1"/>
          <p:nvPr/>
        </p:nvSpPr>
        <p:spPr>
          <a:xfrm>
            <a:off x="58955" y="2062306"/>
            <a:ext cx="9151954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Roboto Bold"/>
                <a:cs typeface="Roboto Bold"/>
              </a:rPr>
              <a:t>Become a member and register now for the lowest rates</a:t>
            </a:r>
            <a:endParaRPr lang="en-US" sz="2800" dirty="0">
              <a:solidFill>
                <a:schemeClr val="bg1"/>
              </a:solidFill>
              <a:latin typeface="Roboto Bold"/>
              <a:cs typeface="Roboto Bold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6ED082-FCE5-6542-9125-0F136DD18873}"/>
              </a:ext>
            </a:extLst>
          </p:cNvPr>
          <p:cNvSpPr txBox="1"/>
          <p:nvPr/>
        </p:nvSpPr>
        <p:spPr>
          <a:xfrm>
            <a:off x="58955" y="2984070"/>
            <a:ext cx="896576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343433"/>
                </a:solidFill>
                <a:latin typeface="Open Sans Light"/>
                <a:cs typeface="Open Sans Light"/>
              </a:rPr>
              <a:t>Reduced fees for ISUOG members, trainees and sonographers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343433"/>
                </a:solidFill>
                <a:latin typeface="Open Sans Light"/>
                <a:cs typeface="Open Sans Light"/>
              </a:rPr>
              <a:t>ISUOG Basic membership: £55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343433"/>
                </a:solidFill>
                <a:latin typeface="Open Sans Light"/>
                <a:cs typeface="Open Sans Light"/>
              </a:rPr>
              <a:t>One year of Basic Membership included in the registration fee</a:t>
            </a:r>
          </a:p>
          <a:p>
            <a:r>
              <a:rPr lang="en-US" dirty="0" smtClean="0">
                <a:solidFill>
                  <a:srgbClr val="343433"/>
                </a:solidFill>
                <a:latin typeface="Open Sans Light"/>
                <a:cs typeface="Open Sans Light"/>
              </a:rPr>
              <a:t>					</a:t>
            </a:r>
            <a:endParaRPr lang="en-US" dirty="0">
              <a:solidFill>
                <a:srgbClr val="343433"/>
              </a:solidFill>
              <a:latin typeface="Open Sans Light"/>
              <a:cs typeface="Open Sans Ligh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900B86-ACC1-5A43-A2E2-4DAFB49AED15}"/>
              </a:ext>
            </a:extLst>
          </p:cNvPr>
          <p:cNvSpPr txBox="1"/>
          <p:nvPr/>
        </p:nvSpPr>
        <p:spPr>
          <a:xfrm>
            <a:off x="100739" y="4692305"/>
            <a:ext cx="7433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Open Sans Light"/>
                <a:cs typeface="Open Sans Light"/>
              </a:rPr>
              <a:t>www.isuog.org/events/virtual-world-congress-2020/registration.html</a:t>
            </a:r>
            <a:endParaRPr lang="en-US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4089791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mountain&#10;&#10;Description automatically generated">
            <a:extLst>
              <a:ext uri="{FF2B5EF4-FFF2-40B4-BE49-F238E27FC236}">
                <a16:creationId xmlns:a16="http://schemas.microsoft.com/office/drawing/2014/main" id="{DC595F21-F590-F940-888C-CB0D2AC73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2BAE50-E3ED-DB42-9BAB-0064D92275DB}"/>
              </a:ext>
            </a:extLst>
          </p:cNvPr>
          <p:cNvSpPr txBox="1"/>
          <p:nvPr/>
        </p:nvSpPr>
        <p:spPr>
          <a:xfrm>
            <a:off x="2639122" y="3605561"/>
            <a:ext cx="3713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REGISTER NOW FOR EARLY BIRD FEES</a:t>
            </a:r>
            <a:endParaRPr lang="en-US" sz="1600" b="1" dirty="0">
              <a:solidFill>
                <a:schemeClr val="bg1"/>
              </a:solidFill>
              <a:latin typeface="Open Sans SemiBold" panose="020B0606030504020204" pitchFamily="34" charset="0"/>
              <a:ea typeface="Open Sans SemiBold" panose="020B0606030504020204" pitchFamily="34" charset="0"/>
              <a:cs typeface="Open Sans SemiBold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05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48</Words>
  <Application>Microsoft Office PowerPoint</Application>
  <PresentationFormat>On-screen Show (16:9)</PresentationFormat>
  <Paragraphs>8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Open Sans Light</vt:lpstr>
      <vt:lpstr>Open Sans SemiBold</vt:lpstr>
      <vt:lpstr>Roboto Bold</vt:lpstr>
      <vt:lpstr>Office Theme</vt:lpstr>
      <vt:lpstr>PowerPoint Presentation</vt:lpstr>
      <vt:lpstr>PowerPoint Presentation</vt:lpstr>
      <vt:lpstr>PowerPoint Presentation</vt:lpstr>
    </vt:vector>
  </TitlesOfParts>
  <Company>Zebrative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Caller</dc:creator>
  <cp:lastModifiedBy>Ritwiza Asthana</cp:lastModifiedBy>
  <cp:revision>44</cp:revision>
  <dcterms:created xsi:type="dcterms:W3CDTF">2015-11-05T10:58:59Z</dcterms:created>
  <dcterms:modified xsi:type="dcterms:W3CDTF">2020-07-29T15:36:01Z</dcterms:modified>
</cp:coreProperties>
</file>